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DB0-A710-45E7-BB84-BB630795EC38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6975-3A27-498D-8849-6080E057B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39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DB0-A710-45E7-BB84-BB630795EC38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6975-3A27-498D-8849-6080E057B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9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DB0-A710-45E7-BB84-BB630795EC38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6975-3A27-498D-8849-6080E057B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59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DB0-A710-45E7-BB84-BB630795EC38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6975-3A27-498D-8849-6080E057B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97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DB0-A710-45E7-BB84-BB630795EC38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6975-3A27-498D-8849-6080E057B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33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DB0-A710-45E7-BB84-BB630795EC38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6975-3A27-498D-8849-6080E057B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8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DB0-A710-45E7-BB84-BB630795EC38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6975-3A27-498D-8849-6080E057B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33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DB0-A710-45E7-BB84-BB630795EC38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6975-3A27-498D-8849-6080E057B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42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DB0-A710-45E7-BB84-BB630795EC38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6975-3A27-498D-8849-6080E057B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43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DB0-A710-45E7-BB84-BB630795EC38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6975-3A27-498D-8849-6080E057B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02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DB0-A710-45E7-BB84-BB630795EC38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6975-3A27-498D-8849-6080E057B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2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F8DB0-A710-45E7-BB84-BB630795EC38}" type="datetimeFigureOut">
              <a:rPr kumimoji="1" lang="ja-JP" altLang="en-US" smtClean="0"/>
              <a:t>2020/6/15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16975-3A27-498D-8849-6080E057B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82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654" y="471340"/>
            <a:ext cx="9761829" cy="613615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2865" y="1010714"/>
            <a:ext cx="3160376" cy="232809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916" y="3819308"/>
            <a:ext cx="2625316" cy="190605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5910" y="3819307"/>
            <a:ext cx="2625316" cy="190605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5572" y="3819307"/>
            <a:ext cx="2625316" cy="190605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2866" y="3747632"/>
            <a:ext cx="3160376" cy="2260947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2564" y="3747632"/>
            <a:ext cx="3222420" cy="229745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2564" y="1010715"/>
            <a:ext cx="3222420" cy="233956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837" y="1010714"/>
            <a:ext cx="3118546" cy="2339566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837" y="3780935"/>
            <a:ext cx="3118546" cy="226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763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CatenaRentalSystem</dc:creator>
  <cp:lastModifiedBy>CatenaRentalSystem</cp:lastModifiedBy>
  <cp:revision>3</cp:revision>
  <dcterms:created xsi:type="dcterms:W3CDTF">2020-06-11T14:52:41Z</dcterms:created>
  <dcterms:modified xsi:type="dcterms:W3CDTF">2020-06-15T14:15:23Z</dcterms:modified>
</cp:coreProperties>
</file>